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6/24/2023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6/24/2023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6/24/2023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6/24/2023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6/24/2023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6/24/2023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6/24/2023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sena.territorio.la/perfil.php?id=31990034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microsoft.com/office/2007/relationships/hdphoto" Target="../media/hdphoto7.wdp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microsoft.com/office/2007/relationships/hdphoto" Target="../media/hdphoto9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1.wdp"/><Relationship Id="rId5" Type="http://schemas.openxmlformats.org/officeDocument/2006/relationships/image" Target="../media/image13.png"/><Relationship Id="rId10" Type="http://schemas.microsoft.com/office/2007/relationships/hdphoto" Target="../media/hdphoto13.wdp"/><Relationship Id="rId4" Type="http://schemas.microsoft.com/office/2007/relationships/hdphoto" Target="../media/hdphoto10.wdp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78522" y="1152176"/>
            <a:ext cx="10318418" cy="4394988"/>
          </a:xfrm>
        </p:spPr>
        <p:txBody>
          <a:bodyPr/>
          <a:lstStyle/>
          <a:p>
            <a:r>
              <a:rPr lang="es-CO" dirty="0"/>
              <a:t>Presentación rutina </a:t>
            </a:r>
            <a:r>
              <a:rPr lang="es-CO" dirty="0" smtClean="0"/>
              <a:t>diaria</a:t>
            </a:r>
            <a:br>
              <a:rPr lang="es-CO" dirty="0" smtClean="0"/>
            </a:br>
            <a:r>
              <a:rPr lang="es-CO" sz="3200" dirty="0" smtClean="0"/>
              <a:t>AA1-EV03</a:t>
            </a:r>
            <a:endParaRPr lang="es-CO" sz="32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215044" y="5924139"/>
            <a:ext cx="8045373" cy="933861"/>
          </a:xfrm>
        </p:spPr>
        <p:txBody>
          <a:bodyPr>
            <a:normAutofit fontScale="85000" lnSpcReduction="20000"/>
          </a:bodyPr>
          <a:lstStyle/>
          <a:p>
            <a:r>
              <a:rPr lang="es-CO" dirty="0" smtClean="0"/>
              <a:t>KAROLL DANIELA OVIEDO CHAVARRIA</a:t>
            </a:r>
          </a:p>
          <a:p>
            <a:r>
              <a:rPr lang="es-CO" dirty="0" smtClean="0"/>
              <a:t>ENGLISH DOES WORK-LEVEL1</a:t>
            </a:r>
          </a:p>
          <a:p>
            <a:r>
              <a:rPr lang="es-CO" dirty="0" smtClean="0"/>
              <a:t>2782676</a:t>
            </a:r>
          </a:p>
          <a:p>
            <a:endParaRPr lang="en-US" dirty="0">
              <a:solidFill>
                <a:schemeClr val="tx1"/>
              </a:solidFill>
              <a:hlinkClick r:id="rId2"/>
            </a:endParaRP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59243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302137"/>
            <a:ext cx="2463501" cy="1351824"/>
          </a:xfrm>
        </p:spPr>
        <p:txBody>
          <a:bodyPr>
            <a:normAutofit/>
          </a:bodyPr>
          <a:lstStyle/>
          <a:p>
            <a:pPr algn="ctr"/>
            <a:r>
              <a:rPr lang="es-CO" sz="3600" dirty="0" smtClean="0">
                <a:solidFill>
                  <a:schemeClr val="bg1"/>
                </a:solidFill>
              </a:rPr>
              <a:t>MY ROUTINE</a:t>
            </a:r>
            <a:endParaRPr lang="es-CO" sz="3600" dirty="0">
              <a:solidFill>
                <a:schemeClr val="bg1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629745" y="478715"/>
            <a:ext cx="4222877" cy="444953"/>
          </a:xfrm>
        </p:spPr>
        <p:txBody>
          <a:bodyPr>
            <a:normAutofit fontScale="92500"/>
          </a:bodyPr>
          <a:lstStyle/>
          <a:p>
            <a:r>
              <a:rPr lang="es-CO" dirty="0" smtClean="0"/>
              <a:t>I get up at 6 o’clock 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7534" t="11087" r="6678" b="11343"/>
          <a:stretch/>
        </p:blipFill>
        <p:spPr>
          <a:xfrm>
            <a:off x="3582297" y="955611"/>
            <a:ext cx="1796527" cy="1624405"/>
          </a:xfrm>
          <a:prstGeom prst="rect">
            <a:avLst/>
          </a:prstGeom>
        </p:spPr>
      </p:pic>
      <p:sp>
        <p:nvSpPr>
          <p:cNvPr id="6" name="Marcador de texto 2"/>
          <p:cNvSpPr txBox="1">
            <a:spLocks/>
          </p:cNvSpPr>
          <p:nvPr/>
        </p:nvSpPr>
        <p:spPr>
          <a:xfrm>
            <a:off x="5689274" y="4362623"/>
            <a:ext cx="4222877" cy="444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 smtClean="0"/>
              <a:t>I brush my teeth</a:t>
            </a:r>
            <a:endParaRPr lang="es-CO" dirty="0"/>
          </a:p>
        </p:txBody>
      </p:sp>
      <p:sp>
        <p:nvSpPr>
          <p:cNvPr id="7" name="Marcador de texto 2"/>
          <p:cNvSpPr txBox="1">
            <a:spLocks/>
          </p:cNvSpPr>
          <p:nvPr/>
        </p:nvSpPr>
        <p:spPr>
          <a:xfrm>
            <a:off x="8268691" y="2875442"/>
            <a:ext cx="4222877" cy="444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 smtClean="0"/>
              <a:t>I comb my hair</a:t>
            </a:r>
            <a:endParaRPr lang="es-CO" dirty="0"/>
          </a:p>
        </p:txBody>
      </p:sp>
      <p:sp>
        <p:nvSpPr>
          <p:cNvPr id="8" name="Marcador de texto 2"/>
          <p:cNvSpPr txBox="1">
            <a:spLocks/>
          </p:cNvSpPr>
          <p:nvPr/>
        </p:nvSpPr>
        <p:spPr>
          <a:xfrm>
            <a:off x="2782143" y="2881107"/>
            <a:ext cx="4222877" cy="4449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 smtClean="0"/>
              <a:t>Next i take a shower</a:t>
            </a:r>
            <a:endParaRPr lang="es-CO" dirty="0"/>
          </a:p>
        </p:txBody>
      </p:sp>
      <p:sp>
        <p:nvSpPr>
          <p:cNvPr id="9" name="Marcador de texto 2"/>
          <p:cNvSpPr txBox="1">
            <a:spLocks/>
          </p:cNvSpPr>
          <p:nvPr/>
        </p:nvSpPr>
        <p:spPr>
          <a:xfrm>
            <a:off x="7338258" y="544875"/>
            <a:ext cx="4534348" cy="44495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 smtClean="0"/>
              <a:t>And y prepare my breakfast</a:t>
            </a:r>
            <a:endParaRPr lang="es-CO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73016" y="770049"/>
            <a:ext cx="2078270" cy="207827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17" b="96750" l="2667" r="90000">
                        <a14:foregroundMark x1="20750" y1="58417" x2="54333" y2="49333"/>
                        <a14:foregroundMark x1="54333" y1="50417" x2="67583" y2="60000"/>
                      </a14:backgroundRemoval>
                    </a14:imgEffect>
                  </a14:imgLayer>
                </a14:imgProps>
              </a:ext>
            </a:extLst>
          </a:blip>
          <a:srcRect t="2529" r="6859" b="5014"/>
          <a:stretch/>
        </p:blipFill>
        <p:spPr>
          <a:xfrm>
            <a:off x="3788207" y="3279165"/>
            <a:ext cx="1593056" cy="15813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65" b="92093" l="855" r="100000">
                        <a14:foregroundMark x1="66667" y1="64186" x2="94872" y2="66047"/>
                        <a14:foregroundMark x1="82479" y1="59535" x2="94017" y2="57674"/>
                        <a14:foregroundMark x1="96154" y1="69767" x2="83333" y2="83721"/>
                        <a14:foregroundMark x1="67094" y1="84186" x2="87607" y2="869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48696" y="5025585"/>
            <a:ext cx="1633811" cy="150115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3147" l="0" r="100000">
                        <a14:foregroundMark x1="41406" y1="45685" x2="15625" y2="46701"/>
                        <a14:foregroundMark x1="15625" y1="46701" x2="15625" y2="9391"/>
                        <a14:foregroundMark x1="16406" y1="9391" x2="55469" y2="508"/>
                        <a14:foregroundMark x1="56250" y1="1523" x2="88281" y2="6091"/>
                        <a14:foregroundMark x1="22656" y1="14213" x2="43750" y2="25888"/>
                        <a14:foregroundMark x1="20313" y1="35279" x2="42188" y2="42640"/>
                        <a14:foregroundMark x1="66406" y1="19289" x2="66406" y2="19289"/>
                        <a14:foregroundMark x1="77344" y1="28680" x2="77344" y2="28680"/>
                        <a14:backgroundMark x1="13281" y1="89340" x2="1563" y2="46954"/>
                        <a14:backgroundMark x1="69531" y1="85279" x2="67188" y2="65482"/>
                        <a14:backgroundMark x1="90625" y1="85025" x2="95313" y2="65228"/>
                        <a14:backgroundMark x1="94531" y1="41117" x2="94531" y2="23096"/>
                        <a14:backgroundMark x1="93750" y1="2538" x2="98438" y2="6853"/>
                        <a14:backgroundMark x1="94531" y1="15482" x2="96875" y2="16244"/>
                        <a14:backgroundMark x1="38281" y1="56853" x2="38281" y2="568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49939" y="3457208"/>
            <a:ext cx="920003" cy="283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2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525567" y="318840"/>
            <a:ext cx="3147113" cy="423437"/>
          </a:xfrm>
        </p:spPr>
        <p:txBody>
          <a:bodyPr/>
          <a:lstStyle/>
          <a:p>
            <a:r>
              <a:rPr lang="es-CO" dirty="0" smtClean="0"/>
              <a:t>I get dressed</a:t>
            </a:r>
            <a:endParaRPr lang="es-CO" dirty="0"/>
          </a:p>
        </p:txBody>
      </p:sp>
      <p:sp>
        <p:nvSpPr>
          <p:cNvPr id="4" name="Marcador de texto 2"/>
          <p:cNvSpPr txBox="1">
            <a:spLocks/>
          </p:cNvSpPr>
          <p:nvPr/>
        </p:nvSpPr>
        <p:spPr>
          <a:xfrm>
            <a:off x="5099124" y="4480565"/>
            <a:ext cx="4005932" cy="42343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 smtClean="0"/>
              <a:t>I’m going to my class</a:t>
            </a:r>
            <a:endParaRPr lang="es-CO" dirty="0"/>
          </a:p>
        </p:txBody>
      </p:sp>
      <p:sp>
        <p:nvSpPr>
          <p:cNvPr id="5" name="Marcador de texto 2"/>
          <p:cNvSpPr txBox="1">
            <a:spLocks/>
          </p:cNvSpPr>
          <p:nvPr/>
        </p:nvSpPr>
        <p:spPr>
          <a:xfrm>
            <a:off x="3205738" y="2557149"/>
            <a:ext cx="3674237" cy="42343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 smtClean="0"/>
              <a:t>I make the housework</a:t>
            </a:r>
            <a:endParaRPr lang="es-CO" dirty="0"/>
          </a:p>
        </p:txBody>
      </p:sp>
      <p:sp>
        <p:nvSpPr>
          <p:cNvPr id="6" name="Marcador de texto 2"/>
          <p:cNvSpPr txBox="1">
            <a:spLocks/>
          </p:cNvSpPr>
          <p:nvPr/>
        </p:nvSpPr>
        <p:spPr>
          <a:xfrm>
            <a:off x="8547623" y="2623325"/>
            <a:ext cx="3147113" cy="423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 smtClean="0"/>
              <a:t>I leave home</a:t>
            </a:r>
            <a:endParaRPr lang="es-CO" dirty="0"/>
          </a:p>
        </p:txBody>
      </p:sp>
      <p:sp>
        <p:nvSpPr>
          <p:cNvPr id="7" name="Marcador de texto 2"/>
          <p:cNvSpPr txBox="1">
            <a:spLocks/>
          </p:cNvSpPr>
          <p:nvPr/>
        </p:nvSpPr>
        <p:spPr>
          <a:xfrm>
            <a:off x="8222270" y="318840"/>
            <a:ext cx="3147113" cy="423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 smtClean="0"/>
              <a:t>I make my bed</a:t>
            </a:r>
            <a:endParaRPr lang="es-CO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70" b="94569" l="1917" r="91374">
                        <a14:foregroundMark x1="52077" y1="12780" x2="54952" y2="41374"/>
                        <a14:foregroundMark x1="38339" y1="61022" x2="42492" y2="89776"/>
                        <a14:foregroundMark x1="81310" y1="43131" x2="82428" y2="79553"/>
                      </a14:backgroundRemoval>
                    </a14:imgEffect>
                  </a14:imgLayer>
                </a14:imgProps>
              </a:ext>
            </a:extLst>
          </a:blip>
          <a:srcRect l="3121" t="5013" r="7395" b="4997"/>
          <a:stretch/>
        </p:blipFill>
        <p:spPr>
          <a:xfrm>
            <a:off x="4305959" y="742278"/>
            <a:ext cx="1473797" cy="148212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t="14467" b="17671"/>
          <a:stretch/>
        </p:blipFill>
        <p:spPr>
          <a:xfrm>
            <a:off x="8552778" y="742278"/>
            <a:ext cx="2247899" cy="164552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462" b="48385" l="41462" r="92538">
                        <a14:foregroundMark x1="80462" y1="11846" x2="76000" y2="38692"/>
                        <a14:foregroundMark x1="70385" y1="42769" x2="73385" y2="43385"/>
                        <a14:foregroundMark x1="84846" y1="44846" x2="84846" y2="44846"/>
                        <a14:foregroundMark x1="78692" y1="46308" x2="78692" y2="46308"/>
                      </a14:backgroundRemoval>
                    </a14:imgEffect>
                  </a14:imgLayer>
                </a14:imgProps>
              </a:ext>
            </a:extLst>
          </a:blip>
          <a:srcRect l="41533" t="4202" r="6206" b="51662"/>
          <a:stretch/>
        </p:blipFill>
        <p:spPr>
          <a:xfrm>
            <a:off x="4088368" y="2922298"/>
            <a:ext cx="1742738" cy="147180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5550" b="84000" l="9900" r="83300"/>
                    </a14:imgEffect>
                  </a14:imgLayer>
                </a14:imgProps>
              </a:ext>
            </a:extLst>
          </a:blip>
          <a:srcRect l="9379" t="13574" r="14677" b="14603"/>
          <a:stretch/>
        </p:blipFill>
        <p:spPr>
          <a:xfrm>
            <a:off x="9484658" y="2848830"/>
            <a:ext cx="2345167" cy="221791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10"/>
          <a:srcRect b="8788"/>
          <a:stretch/>
        </p:blipFill>
        <p:spPr>
          <a:xfrm>
            <a:off x="5831106" y="4918695"/>
            <a:ext cx="2419350" cy="172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706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651259" y="254295"/>
            <a:ext cx="4577880" cy="531014"/>
          </a:xfrm>
        </p:spPr>
        <p:txBody>
          <a:bodyPr/>
          <a:lstStyle/>
          <a:p>
            <a:r>
              <a:rPr lang="es-CO" dirty="0" smtClean="0"/>
              <a:t>I return to my house </a:t>
            </a:r>
            <a:endParaRPr lang="es-CO" dirty="0"/>
          </a:p>
        </p:txBody>
      </p:sp>
      <p:sp>
        <p:nvSpPr>
          <p:cNvPr id="4" name="Marcador de texto 2"/>
          <p:cNvSpPr txBox="1">
            <a:spLocks/>
          </p:cNvSpPr>
          <p:nvPr/>
        </p:nvSpPr>
        <p:spPr>
          <a:xfrm>
            <a:off x="4940199" y="4560009"/>
            <a:ext cx="4577880" cy="531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 smtClean="0"/>
              <a:t>I go home to sleep </a:t>
            </a:r>
            <a:endParaRPr lang="es-CO" dirty="0"/>
          </a:p>
        </p:txBody>
      </p:sp>
      <p:sp>
        <p:nvSpPr>
          <p:cNvPr id="5" name="Marcador de texto 2"/>
          <p:cNvSpPr txBox="1">
            <a:spLocks/>
          </p:cNvSpPr>
          <p:nvPr/>
        </p:nvSpPr>
        <p:spPr>
          <a:xfrm>
            <a:off x="2651259" y="2407152"/>
            <a:ext cx="4577880" cy="531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 smtClean="0"/>
              <a:t>I make my homework </a:t>
            </a:r>
            <a:endParaRPr lang="es-CO" dirty="0"/>
          </a:p>
        </p:txBody>
      </p:sp>
      <p:sp>
        <p:nvSpPr>
          <p:cNvPr id="6" name="Marcador de texto 2"/>
          <p:cNvSpPr txBox="1">
            <a:spLocks/>
          </p:cNvSpPr>
          <p:nvPr/>
        </p:nvSpPr>
        <p:spPr>
          <a:xfrm>
            <a:off x="7614120" y="2466983"/>
            <a:ext cx="4577880" cy="531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 smtClean="0"/>
              <a:t>I'm going to work </a:t>
            </a:r>
            <a:endParaRPr lang="es-CO" dirty="0"/>
          </a:p>
        </p:txBody>
      </p:sp>
      <p:sp>
        <p:nvSpPr>
          <p:cNvPr id="7" name="Marcador de texto 2"/>
          <p:cNvSpPr txBox="1">
            <a:spLocks/>
          </p:cNvSpPr>
          <p:nvPr/>
        </p:nvSpPr>
        <p:spPr>
          <a:xfrm>
            <a:off x="7760100" y="254295"/>
            <a:ext cx="3515957" cy="531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 smtClean="0"/>
              <a:t>I make my lunch </a:t>
            </a:r>
            <a:endParaRPr lang="es-CO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639" y="785309"/>
            <a:ext cx="1387119" cy="138711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35" b="89088" l="5769" r="95385">
                        <a14:foregroundMark x1="19692" y1="59365" x2="20000" y2="648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6142" y="455448"/>
            <a:ext cx="2283871" cy="215738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94222" l="9778" r="89778">
                        <a14:foregroundMark x1="63111" y1="87556" x2="67556" y2="88889"/>
                        <a14:foregroundMark x1="30667" y1="53333" x2="39556" y2="72889"/>
                      </a14:backgroundRemoval>
                    </a14:imgEffect>
                  </a14:imgLayer>
                </a14:imgProps>
              </a:ext>
            </a:extLst>
          </a:blip>
          <a:srcRect l="10010" t="20510" r="11683" b="5200"/>
          <a:stretch/>
        </p:blipFill>
        <p:spPr>
          <a:xfrm>
            <a:off x="4101101" y="2818503"/>
            <a:ext cx="1678193" cy="159213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532" b="90000" l="7852" r="97806">
                        <a14:foregroundMark x1="41224" y1="62878" x2="40878" y2="71007"/>
                        <a14:foregroundMark x1="34296" y1="71223" x2="46998" y2="71727"/>
                        <a14:foregroundMark x1="38106" y1="72878" x2="43533" y2="73381"/>
                        <a14:foregroundMark x1="41224" y1="23525" x2="40878" y2="28273"/>
                        <a14:foregroundMark x1="11316" y1="32806" x2="12471" y2="33094"/>
                        <a14:foregroundMark x1="16744" y1="34460" x2="10970" y2="33741"/>
                        <a14:foregroundMark x1="10970" y1="31655" x2="7852" y2="32086"/>
                        <a14:foregroundMark x1="40878" y1="34964" x2="41224" y2="56187"/>
                        <a14:foregroundMark x1="41917" y1="56906" x2="41570" y2="59281"/>
                        <a14:foregroundMark x1="89492" y1="63597" x2="81640" y2="65683"/>
                        <a14:backgroundMark x1="24365" y1="56691" x2="35797" y2="34245"/>
                        <a14:backgroundMark x1="9815" y1="26835" x2="20554" y2="29209"/>
                        <a14:backgroundMark x1="14434" y1="38777" x2="29677" y2="38058"/>
                        <a14:backgroundMark x1="38106" y1="34460" x2="38568" y2="56906"/>
                        <a14:backgroundMark x1="10624" y1="35683" x2="10624" y2="35683"/>
                        <a14:backgroundMark x1="48152" y1="34029" x2="45035" y2="58345"/>
                        <a14:backgroundMark x1="48845" y1="50504" x2="51155" y2="45252"/>
                        <a14:backgroundMark x1="43533" y1="34748" x2="44226" y2="55036"/>
                        <a14:backgroundMark x1="43533" y1="53597" x2="44226" y2="58849"/>
                      </a14:backgroundRemoval>
                    </a14:imgEffect>
                  </a14:imgLayer>
                </a14:imgProps>
              </a:ext>
            </a:extLst>
          </a:blip>
          <a:srcRect b="11848"/>
          <a:stretch/>
        </p:blipFill>
        <p:spPr>
          <a:xfrm>
            <a:off x="8954280" y="2818503"/>
            <a:ext cx="1937280" cy="274107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100000" l="278" r="100000">
                        <a14:foregroundMark x1="44722" y1="37778" x2="44722" y2="42500"/>
                      </a14:backgroundRemoval>
                    </a14:imgEffect>
                  </a14:imgLayer>
                </a14:imgProps>
              </a:ext>
            </a:extLst>
          </a:blip>
          <a:srcRect t="12745"/>
          <a:stretch/>
        </p:blipFill>
        <p:spPr>
          <a:xfrm>
            <a:off x="6165968" y="4857528"/>
            <a:ext cx="2126342" cy="185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36514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Distintivo</Template>
  <TotalTime>84</TotalTime>
  <Words>78</Words>
  <Application>Microsoft Office PowerPoint</Application>
  <PresentationFormat>Panorámica</PresentationFormat>
  <Paragraphs>20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8" baseType="lpstr">
      <vt:lpstr>Arial</vt:lpstr>
      <vt:lpstr>Gill Sans MT</vt:lpstr>
      <vt:lpstr>Impact</vt:lpstr>
      <vt:lpstr>Badge</vt:lpstr>
      <vt:lpstr>Presentación rutina diaria AA1-EV03</vt:lpstr>
      <vt:lpstr>MY ROUTINE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rutina diaria AA1-EV03</dc:title>
  <dc:creator>WILMAR</dc:creator>
  <cp:lastModifiedBy>WILMAR</cp:lastModifiedBy>
  <cp:revision>9</cp:revision>
  <dcterms:created xsi:type="dcterms:W3CDTF">2023-06-24T13:42:57Z</dcterms:created>
  <dcterms:modified xsi:type="dcterms:W3CDTF">2023-06-24T16:30:15Z</dcterms:modified>
</cp:coreProperties>
</file>